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dv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16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އެ...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ބަސް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ގެ...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/>
              <a:t>މާތްރަސްކަލާނގެ މޫސާގެފާނަށް ގޮވާލެއްވިއެވެ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މޫސާގެފާނަށް މާތްރަސްކަލާނގެ އަޑު އިވުމުން އޭނާއަށް ފެނުނީ ކޮން އެއްޗެއް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ރީތި އަނބު ގަހެއް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ވިލާގަނޑާއި ގުގުރުމެވެ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އަނދަމުންދާ ގަސްގަހާގެހި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ބައިބައިވެފައިވާ ކަނޑު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އަނދަމުންދާ ގަސްގަހާގެހި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25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ގިޑިއޮން އާއި އެކަލޭގެފާނުގެ 300 މީހުންނެވެ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lang="d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ބަސް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/>
              <a:t>މާތްރަސްކަލާނގެ މަލާއިކަތާ ގިޑިއޮންއަށް ފާޅުވެވަޑައިގަތުމުން ވިދާޅުވިއެވެ.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ފަނޑިޔާރުން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މަލާއިކަތާ ގިޑިއޮންއަށް ފާޅުވެވަޑައިގެން ވިދާޅުވީ، “ކަލާނގެ ކަލޭގެފާނާއެކު ވޮޑިގެންވަނީ، ބާރުގަދަ ހަނގުރާމަވެރިޔާ” ކަމަށެވެ. މާތްالله އޭނާއަށް ޔަޤީންކަން ދެއްވީ ޑިއުއާއި ފްލީސް މެދުވެރިކޮށެވެ.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އޭނާއަށް ގޮވާލެއްވި ކަމުގެ ޔަޤީންކަން ލިބިވަޑައިގަތުމުން، އިސްރާއީލީން އަޅުކަންކުރާ ބާޢަލާއި، އެތަނުގެ ޤުރުބާންކުރާ ތަން ތަޅާލިއެވެ.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މިޑިއަނީން ބަލިކުރުމަށް ހަނގުރާމަވެރިން ހޮވުމަށް މާތްރަސްކަލާނގެ ގިޑިއޮން ގާތު ވިދާޅުވިއެވެ. މާތްالله ގެ އިރުޝާދުގެ މަތިން ޚިޔާރުކުރެވުނީ އެންމެ 300 ފިރިހެނުންނެވެ.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އެމީހުންނަށް ހަމަލާ ދިނުމަށް މާތްالله އޭނާއަށް ދެއްވީ އަޖައިބު ކުރުވަނިވި ރޭވުމެކެވެ. މާތްالله އެމީހުންގެ ކިބައިގައި ޓްރަމްޕެޓާއި އެތެރޭގައި ޓޯޗު ޖަހާފައި ހުރި ހުސް ޖަރާސީމުތައް ހުންނަން ދޫކޮށްލައްވާށެވެ.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ރޭގަނޑު ގިޑިއޮން އާއި އޭނާގެ 300 މީހުން މާތްރަސްކަލާނގެ ދެއްވި ރޭވުން ކުރިއަށް ގެންދިޔައެވެ. މިދީއަން މީހުންނާ ދެކޮޅަށް ކުރި ހަނގުރާމަ ކާމިޔާބު 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ގިޑިއޮން އާއި އޭނާގެ 300 މީހުން އެތައް މިޑިއަނީންނާ ދެކޮޅަށް ކުރި ހަނގުރާމަ ކާމިޔާބު ކުރީ ހަމައެކަނި މާތްރަސްކަލާނގެ އަމުރަށް ކިޔަމަންތެރިވުމުންނެވެ.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އަހަރެންގެ ހަޔާތުގައި ކާމިޔާބު ހޯދުމުގެ ސިއްރަކީ މާތްالله އަށް ކިޔަމަންވުމެވެ.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އެންމެ 300 މީހުންނާއެކު ދުޝްމަނުންގެ އެތައް ލަޝްކަރެއް ބަލިކުރެވޭނެ މާތްالله 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ގިޑިއޮން އާއި އޭނާގެ 300 މީހުން އެމީހުންގެ ދުޝްމަނުން ބަލިކުރުމަށް ބޭނުން ނުކުރެވުނީ ކޮން އެއްޗެއް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ޖަރާސީމު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ކަނޑިއެވެ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ޓޯޗުތަކެވެ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ކަރުނަ ގޭސް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ކަނޑިއެވެ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އެކަލޭގެފާނު ބައްލަވަން ވަޑައިގެންނެވިކަން ފެނިވަޑައިގަތުމުން މާތްރަސްކަލާނގެ އެކަލޭގެފާނަށް ގޮވާލެއްވިއެވެ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ގަސްގަހުގެ ތެރެއިން،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"މޫސާ! މޫސާ!" އަދި މޫސާގެފާނު ވިދާޅުވިއެވެ.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lang="d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ބަސް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/>
              <a:t>މާތްރަސްކަލާނގެ މަލާއިކަތާ ގިޑިއޮންއަށް ފާޅުވެވަޑައިގަތުމުން ވިދާޅުވިއެވެ.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ފަނޑިޔާރުން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26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/>
              <a:t>ވަރުގަދަ ހަނގުރާމަވެރިއެއް ކަމަށްވާ ސެމްސަން އެވެ.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 އަންހެންމީހާ ފިރިހެން ކުއްޖަކު ވިހެއުމަށްފަހު ޝަމްސަންގެ ނަން ދިނެވެ. އޭނާ ބޮޑުވެ، މާތްރަސްކަލާނގެ އޭނާއަށް ބަރަކާތް ލެއްވިއެވެ.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ފަނޑިޔާރުން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ވެރިންގެ ތެރޭގައި ޝަމްސަން ކިޔާ ވެރިއަކު ހުއްޓެވެ. އެއީ އުފަންވުމުން ފެށިގެން މާތްالله އަށް ވަކިކުރަންޖެހޭ މީހެކެވެ.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ޝަމްސަންއަކީ ވަރަށް ވަރުގަދަ ހަނގުރާމަވެރިއެކެވެ. ޝަމްސަންގެ ސަބަބުން، ފިލިސްޠީނުންނާއި، އެމީހުންނަށް އަނިޔާކުރި އެހެން ޤައުމުތަކަށް އިސްރާއީލުގެ މީހުންނަށް އަނިޔާއެއް ނުކުރެވުނެވެ</a:t>
            </a:r>
            <a:r xmlns:a="http://schemas.openxmlformats.org/drawingml/2006/main">
              <a:rPr lang="dv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އިތުރަށް.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ބާރު އައީ އިސްތަށިގަނޑުންނެވެ. އެކަމަކު، އޭނާގެ އިސްތަށިގަނޑު ވަނީ މޮޔަކޮށްގެންނެވެ. އެހެންކަމުން، އޭނާގެ ބާރު ގެއްލުނެވެ.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ޝަމްސަން އަތުލައިގަނެގެން ދުޝްމަނުންގެ ފަރާތުން ހޭންފެށިއެވެ. ކިބުރުވެރިކަމުގެ ސަބަބުން އޮޅުވާލެވުނީތީ އޭނާ ހިތާމަކުރިއެވެ.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ޝަމްސަން އަނެއްކާވެސް ބާރު ދެއްވުމަށް މާތްالله އަށް ދުޢާ ކުރިއެވެ. މާތްالله އޭނާގެ ދުޢާ އިޖާބަކޮށް އެންމެ ފަހުން އޭނާއަށް ބާރު ދެއްވިއެވެ.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ޝަމްސޯނަކީ މާތްރަސްކަލާނގެ ޙަޟްރަތުން ޚާއްޞަ ނިޢުމަތެއް ލިބިވަޑައިގެން ގޮވާލެއްވި ބޭކަލެކެވެ.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އެކަމަކު، އޭނާގެ ކިބުރުވެރިކަމުގެ ސަބަބުން،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ހުރިހާ އެއްޗެއް އޭނާއަށް ގެއްލުނެވެ.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އަޅުގަނޑުމެންނަކީ ވެސް މާތްاللهގެ ރަޙްމަތާއި މިޝަން ލިބިވަޑައިގެންފައިވާ މާތްاللهގެ ލޮބުވެތި ދަރިންނެވެ.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މާތްރަސްކަލާނގެ ބަސްފުޅުގެ ކުރިމަތީގައި ނިކަމެތިވާން ޖެހެއެވެ.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ސީރިއަސް އަދި ތެދުވެރި ދުޢާތައް މާތްالله އަޑުއައްސަވައި އިޖާބަ ކުރައްވައެވެ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ނޫން.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އެ...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ބަސް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ގެ...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ދިހަ މުސީބާތެވެ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ޝަމްސަންގެ ބާރު އައީ ކޮންތާކުން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އިސްތަށިގަނޑެވެ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އަތް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ފައި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ލޮލެވެ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އިސްތަށިގަނޑެވެ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 އަންހެންމީހާ ފިރިހެން ކުއްޖަކު ވިހެއުމަށްފަހު ޝަމްސަންގެ ނަން ދިނެވެ. އޭނާ ބޮޑުވެ، މާތްރަސްކަލާނގެ އޭނާއަށް ބަރަކާތް ލެއްވިއެވެ.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ފަނޑިޔާރުން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27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/>
              <a:t>ރޫތު، މަތިވެރި ސިފައެއްގެ އަންހެނެކެވެ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ކަލޭގެ މީސްތަކުން ވާނީ އަހަރެންގެ މީސްތަކުންނާއި ކަލޭގެފާނުގެ ކަލާނގެ އަހަރެންގެ ކަލާނގެއަކަށް.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ރޫތު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ޔަހޫދީ އަންހެނެއް ކަމަށްވާ ނައުމީއަށް ލިބިވަޑައިގަތީ ޖެންޓިލްސް އާއި ކައިވެނިކޮށްގެން އުޅޭ ދެ ފިރިހެން ދަރިންނެވެ. އެކަމަކު، އޭނާގެ ދެ ދަރިން މަރުވިއެވެ. އެހެންކަމުން، އޭނާ ދޫކޮށްލީ އޭނާގެ ދެ ޚަވާރިޖާ ދަނބިދަރިންނާއި އެކުގައެވެ.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ނައުމީ ނިންމީ އަނބުރާ ޔަހޫދީންގެ ގެއަށް އެނބުރި ދިއުމަށެވެ. އޭނަގެ ދެދަނބިދަރިންނަށް އެނބުރި ގެއަށް ދިއުމަށް ބުންޏެވެ. އެކަމަކު، އޭނާގެ ދެވަނަ ދަނބިދަރިފުޅު އެނބުރި އުފަން ރަށަށް ނުގޮސް، ކާފަގެ ފަހަތުން ޔަހޫދީންގެ ފަހަތުން ދިރިއުޅެން ފެށިއެވެ.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ރޫތު އަށް ޖެހުނީ ބާކީ ހުރި ދަނޑުވެރިކަމުގެ ބާވަތްތައް ނައުމާއެކު އުޅެން ނައުމީގެ ގެއެއް ބެލެހެއްޓޭނެ ފިރިއަކު ނެތުމުންނެވެ.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ކަންދިމާކުރި ގޮތުން އޭނާ ބާކީ ހުރި ދަނޑުވެރިކަމުގެ ބާވަތްތައް ނަގަނީ ބޯޢަޒްގެ ދަނޑަކުންނެވެ. ބޯޢަޒް ހީކުރީ އެއީ މަތިވެރި އަންހެނެއް ކަމަށާއި އޭނާ ކައިވެނި ކުރީ ރޫތު އާއި ކަމަށެވެ.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ބޯއަޒް އާއިލާގެ ގޮތުގައި ރޫތު އާއި ނައުމީ ބަލައިގަނެ އުފާވެރި ދިރިއުޅުމެއް އުޅުނެވެ. ކުރިއަށް އޮތްތަނުގައި ދާއޫދު ރަސްގެފާނާއި އީސާގެފާނު އައީ ބޯޢަޒް އާއި ރޫތު ގެ ދަރިކޮޅުންނެވެ.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ރޫތު އަކީ ޖެންޓިލް މީހެކެވެ. ރަނގަޅު އިޚްލާޞްތެރި އަންހެނެއް ކަމުން ކާފައަށް ރަނގަޅަށް ޚިދުމަތް ކޮށްދިނެވެ.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އެހެންކަމުން، އެކަމަނާއަށް ބަރަކާތް ލިބުނެވެ.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އަޅުގަނޑުމެންގެ އަވަށްޓެރިންނަށްވެސް އެހީތެރިވާން އެބަޖެހޭ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މާތްالله އަށް އަޅުކަންކުރުން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ހެޔޮ އިޚްލާޞްތެރި ހިތަކުންނެވެ.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މިޞްރުގެ މީހުންނަށް އަހަރެންނަކީ މާތްރަސްކަލާނގެކަން އެނގޭނީ އަހަރެން މިޞްރާއި ދެކޮޅަށް އަތް ދިއްކޮށް، އިސްރާއީލީން އެތަނުން ނެރުމުންނެވެ.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ބޭރުފުށުގެ ސިފައަށް ނުބަލާ ހިތަށް ބަލައެވެ.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ނަޢުމީ މޮއާބުން ޔަހޫދީއަށް އެނބުރި ގެއަށް ދިޔައީ ކީއްވެގެން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އޭނަ ބަލިވީމަ..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ފިރިމީހާ މަރުވުމުން..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ދެ ދަރިން މަރުވުމުން..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އާއިލާއާ ބައްދަލުކުރަން ބޭނުންވީމަ..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އޭނާގެ ދެ ދަރިން މަރުވުމުން..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ކަލޭގެ މީސްތަކުން ވާނީ އަހަރެންގެ މީސްތަކުންނާއި ކަލޭގެފާނުގެ ކަލާނގެ އަހަރެންގެ ކަލާނގެއަކަށް.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ރޫތު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28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ހަނާގެ ދުޢާއެވެ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ކުޑަކުއްޖާ ސަމުޢޫލްގެ އުސްމިން ބޮޑުވެ، މާތްރަސްކަލާނގެއާއި އިންސާނުންގެ ރުހިވޮޑިގަތުން ކުރިއަށް ދިޔައެވެ.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ސަމުޢޫލް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ހަނާގެ ދަރިއަކު ނެތެވެ. އެހެންކަމުން، އޭނަ ދެރަވެގެން މާތްالله އަށް ދުޢާ ކުރިއެވެ. “އޭ ބައްޕާ ކަލާނގެ، އަހަންނަށް ދަރިއަކު ދެއްވައިފިނަމަ، އޭނާގެ ޙަޔާތުގެ ހުރިހާ ދުވަހަކު ކަލޭގެފާނަށްޓަކައި ދަރިއަކު ދޭނަމެވެ.”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އޭނާގެ ދުޢާ ހަނދާންކޮށް ހަނާއަށް ސަމުޢޫލް ކިޔާ ދަރިއަކު 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ހަނާ އޭނާގެ ދަރިފުޅަށް ދިނީ ކުރިން ދުޢާ ކުރި ގޮތަށް ފައްޅީގައި މާތްރަސްކަލާނގެއަށް އަޅުކަން ކުރުމަށެވެ.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ސަމުޢޫލް ދިރިއުޅުއްވީ ފައްޅީގައި މާތްރަސްކަލާނގެއަށް އަޅުކަން ކުރަމުންނެވެ. އޭނާއަށް އިންސާނުންނާއި މާތްރަސްކަލާނގެ ކިބައިން ވަރަށް ގިނަ ނިޢުމަތްތަކެއް ލިބުނެވެ.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ކުޑަކުޑަ ސެމިއުލް ބޮޑުވެގެން ދިޔައީ ޒުވާން ފިރިހެން ކުއްޖެއްގެ ގޮތުގައެވެ. ދެން، ފަހުން، މާތްރަސްކަލާނގެ އަޑުއައްސަވާ ނަބިއްޔަކަށް ވެވަޑައިގެންނެވިއެވެ.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މޫސާގެފާނު މާތްރަސްކަލާނގެ އަމުރު މިޞްރުގެ ރަސްގެފާނު ފިރުޢައުނަށް ކިޔައިދިނެވެ. ”މާތްރަސްކަލާނގެ މިހެން ވިދާޅުވަނީ: އަހަރެންގެ މީސްތަކުން އަހަންނަށް އަޅުކަން ކުރުމަށް ދޫކޮށްލާށެވެ.”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ހަނާގެ ހުރިހާ ދުޢާއެއް އަޑުއައްސަވައި، ހަނާގެ މަތިން ހަނދާންވެ ފުރިހަމައަށް އިޖާބަ ދެއްވިއެވެ.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ހުރިހާ ދުޢާއެއް މާތްالله އަޑުއައްސަވައެވެ.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ނަމާދު ކުރަން ޖެހެއެވެ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ސީރިއަސްކޮށް ތެދުވެރިކަމާއެކުގައެވެ.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ދުޢާ އަޑުއަހައި އަމާނާތްތެރިކަމާއެކު އިޖާބަ ދެއްވިއެވެ.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lang="d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ހަނާ އެހާ ދެރަވީ ކީއްވެ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ބަނޑުގައި ރިއްސުމުގެ ސަބަބުންނެވެ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ފައިސާ ނެތުމުން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ދަރިއަކު ނެތުމުން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ހުތުރު މީހަކަށް ވާތީއެވެ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ދަރިއަކު ނެތުމުން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ކުޑަކުއްޖާ ސަމުޢޫލްގެ އުސްމިން ބޮޑުވެ، މާތްރަސްކަލާނގެއާއި އިންސާނުންގެ ރުހިވޮޑިގަތުން ކުރިއަށް ދިޔައެވެ.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ސަމުޢޫލް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ނޫން.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އިސްރާއީލުގެ ފުރަތަމަ ރަސްގެފާނު ޝާއުލް ރަސްގެފާނެވެ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ޖަވާބު ދެއްވިއެވެ. ދެން ސަމުޢޫލް އިސްރާއީލުގެ މީހުންނަށް ވިދާޅުވިއެވެ.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ސަމުޢޫލް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“އަހަރެމެން ބޭނުންވަނީ ރަސްގެފާނެއް!” އިސްރާއީލުގެ މީހުން އެދުނީ އެމީހުންނަށްޓަކައި ސަމުޢޫލްއަށް ރަސްކަލެއް ދިނުމަށެވެ.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“އެމީހުން އެދުނު ގޮތަށް އަހަރެން އެމީހުންނަށް ރަސްކަލެއް ދޭނަމެވެ.“ މާތްރަސްކަލާނގެ ސަމުޢޫލަށް ޖަވާބު 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ޝާއުލް ސަމުޢޫލްގެ އަރިހަށް ފޮނުއްވިއެވެ. އިސްރާއީލުގެ ރަސްކަލަކަށް ވުމަށްޓަކައި ސަމުޢޫލްގެ ބޮލުގައި ތެޔޮ އުނގުޅަން މާތްރަސްކަލާނގެ ހުއްދަ 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“މިއީ އަހަރެމެންގެ ލީޑަރު ޝާއުލް.” އިސްރާއީލުގެ ލީޑަރެއްގެ ގޮތުގައި މާތްރަސްކަލާނގެ ޝާއުލް އައްޔަން ކުރެއްވިކަން ސަމުޢޫލް އިސްރާއީލުގެ މީހުންނަށް އެނގުނެވެ.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"އެހެންނުވާނެ! ކަލާނގެއަކީ ކާކު ހެއްޔެވެ؟ އަހަންނަކީ ކަލާނގެއެއް“ ފިރުޢައުނު އެކަމަށް ވަރަށް ވަރުގަދައަށް ދެކޮޅު ހެދިއެވެ.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ފުރަތަމަ ފަހަރަށް ޝާއުލް އިސްރާއީލުގެ މީހުންނަށް ރަނގަޅަށް ލީޑް ކުރެއްވީ މާތްރަސްކަލާނގެ އިރާދަފުޅަށް އަމާނާތްތެރިކަމާއެކު ކިޔަމަންވުމުގައެވެ. ނަމަވެސް އޭނާގެ ކިބުރުވެރިކަމާއި ބޮޑާކަމުގެ ސަބަބުން މާތްރަސްކަލާނގެ އިރާދަފުޅަށް ޚިޔާނާތްތެރިވި ނުބައި ރަސްކަލަކަށް އޭނާ ވެގެން ދިޔައެވެ.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ފުރަތަމަ ޝާއުލް ހުރީ ނިކަމެތިކޮށެވެ.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ރަސްގެފާނަކަށް ވެވަޑައިގަތުމަށްފަހު،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އިތުރަށް މާތްރަސްކަލާނގެ އިރާދަފުޅަށް ކިޔަމަން ނުވިއެވެ.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ކިބުރުވެރިވެ ދަހިވެތި ވެގެން ދިޔައެވެ.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ތިބާގެ ބައްޕަ ކަލާނގެ ތިބާ އުފުލާލާއިރު ތިބާ ޖެހޭނީ މެދުނުކެނޑި ނިކަމެތިވާށެވެ.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ލޯބިވެވޮޑިގަންނަވަނީ ނިކަމެތި މީހުންނާ،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ބޮޑާ މީހުންނާ ދެކޮޅު ހަދައެވެ.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އިސްރާއީލީން ސަމުޢޫލްގެ ކިބައިން އެދުނީ ކޮން އެއްޗެއް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ކާނާ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ރަސްގެފާނެވެ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ބަސްފުޅު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ރަސްގެފާނެވެ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ޖަވާބު ދެއްވިއެވެ. ދެން ސަމުޢޫލް އިސްރާއީލުގެ މީހުންނަށް ވިދާޅުވިއެވެ.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ސަމުޢޫލް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ނޫން.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/>
              <a:t>ޔަންގް ބޯއީ، ޑޭވިޑް ގޯލިއަތު މަރާލީ ކާކު</a:t>
            </a:r>
            <a:r xmlns:a="http://schemas.openxmlformats.org/drawingml/2006/main">
              <a:rPr lang="dv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ދާއޫދު ފަލަސްތީނަށް ވިދާޅުވީ، "ކަލޭ އަހަރެންނާ ދެކޮޅަށް އައީ ކަނޑިއާއި ވަޅިއާއި ވަޅި ހިފައިގެން ނަމަވެސް އަހަރެން ކަލޭގެފާނާ ދެކޮޅަށް އަންނަނީ ކަލޭގެފާނު ފުރައްސާރަކުރި އިސްރާއީލުގެ ލަޝްކަރުތަކުގެ ކަލާނގެ މާތްރަސްކަލާނގެ ނަންފުޅުގައެވެ."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ސަމުޢޫލް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ގައެވެ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ފަލަސްޠީނުގެ ކޭމްޕްގައި ގޯލިއަތު ކިޔާ ޖަޔަންޓް ސިފައިންގެ މީހަކު ހުއްޓެވެ. މާރާމާރީއެއް ފެށުމުން މާތްاللهގެ ނަންފުޅަށް ފުރައްސާރަ ކުރިއެވެ.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ބިރުގަތުމުގެ ސަބަބުން އޭނާއާ ދެކޮޅަށް ހަނގުރާމަ ކުރަން އެއްވެސް މީހަކަށް ނުކެރުނެވެ.</a:t>
            </a:r>
          </a:p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އެވަގުތު، ކުޑަކުއްޖާ، ދާއޫދު ޝާއުލް ރަސްގެފާނަށް ވިދާޅުވީ، “އަހަރެން ގޮސް އޭނާއާ ހަނގުރާމަކުރާނަމެވެ.”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'އަހަންނަށް އޭނާ ބަލިކުރެވޭނީ މާތްالله އަހަރެންނާއެކު ހުންނެވިނަމަ.'</a:t>
            </a:r>
          </a:p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ދާއޫދު ގޯލިއަތު ކައިރިއަށް ދިޔައީ އޮމާން ފަސް ހިލަ ހިފައިގެންނެވެ.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މޫސާގެފާނު މާތްރަސްކަލާނގެ ޙަޟްރަތުގައި ދުޢާކުރެއްވިއެވެ. “މާތްރަސްކަލާނގެ، މިހާރުން މިހާރަށް ކުރާނީ ކޮންކަމެއްކަން އަހަންނަށް އަންގާލަދީބަލަ.”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ކަނޑިއާއި ވަޅި ހިފައިގެން އޭނާއާ ދެކޮޅަށް އައި ގޯލިއަތު ގާތު ދާއޫދު ބުންޏެވެ. “އަހަރެން ކަލޭގެފާނާ ދެކޮޅަށް ހަނގުރާމަ ކުރަނީ މާތްރަސްކަލާނގެ ނަމުގައި!”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ދާއޫދު ގަލެއް އުކާލުމަށްފަހު ގޯލިއަތުގެ ނިތްކުރީގައި ޖަހާލިއެވެ.</a:t>
            </a:r>
          </a:p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މި ހަނގުރާމައިގެ މައްޗަށް ދާއޫދަށް ކާމިޔާބީ ލިބުނީ މާތްاللهގެ ވާގިފުޅާއެކުގައެވެ.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ސިފައިން ބިރުގަތެވެ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ޖަޔަންޓް ގޯލިއަތު ގެ އެވެ. އެމީހުން އޭނާދެކެ ބިރުގަތެވެ.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މާތްރަސްކަލާނގެ ރައްކާތެރިކަމަށް އީމާންވެވަޑައިގެންނެވި ދާއޫދު ހިތްވަރުގަދަކަމާއެކު އޭނާއާ ދެކޮޅަށް ހަނގުރާމަކޮށް އޭނާ ބަލިކުރެއްވިއެވެ.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ގަބޫލުކުރަންޖެހޭނީ މާތްالله އަބަދުވެސް އަޅުގަނޑުމެން ރައްކާތެރި ކުރައްވާނެ ކަމަށެވެ. އަޅުގަނޑުމެންނަށް ހިތްވަރު ލިބިގެންދާނީ ކޮންމެ ހާލަތެއްގައިވެސް މާތްالله އަޅުގަނޑުމެން ރައްކާތެރި ކުރައްވާނެ ކަމަށް ގަބޫލުކުރުމުގެ ތެރެއިންނެވެ.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މާތްރަސްކަލާނގެއަށް އީމާންވުމުން ލިބޭ ހިތްވަރަކީ ކޮންމެ ބިރުވެރިކަމެއްގެ މައްޗަށް އަރައިގަނެވޭނެ ހިތްވަރެކެވެ.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އެކަލާނގެއަށްޓަކައި ހަނގުރާމަކުރާ މީހުންނަށް ނަޞްރު ދެއްވައެވެ.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ދާއޫދު ގޯލިއަތު އަށް އުކާލި އެއްޗަކީ ކޮބައި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ކަނޑިއެވެ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ވަޅި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ހިލަގަނޑެވެ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ޝީލްޑް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ހިލަގަނޑެވެ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ދާއޫދު ފަލަސްތީނަށް ވިދާޅުވީ، "ކަލޭ އަހަރެންނާ ދެކޮޅަށް އައީ ކަނޑިއާއި ވަޅިއާއި ވަޅި ހިފައިގެން ނަމަވެސް އަހަރެން ކަލޭގެފާނާ ދެކޮޅަށް އަންނަނީ ކަލޭގެފާނު ފުރައްސާރަކުރި އިސްރާއީލުގެ ލަޝްކަރުތަކުގެ ކަލާނގެ މާތްރަސްކަލާނގެ ނަންފުޅުގައެވެ."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ސަމުޢޫލް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ގައެވެ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މުޅި މިޞްރު ބިމަށް މާތްالله ދިހަ މުސީބާތެއް ދޫކޮށްލެއްވިއެވެ. މިޞްރުގެ ރައްޔިތުންނާއި ފިރުޢައުނަށް ވެފައިވަނީ ހަގީގީ ކަލާނގެއަކީ ކާކުކަން އެނގޭށެވެ.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“މޫސާގެފާނު، މިވަގުތު ކަލޭގެފާނުގެ ހުރިހާ އިސްރާއީލީންނާއެކު މިޞްރުން ނުކުމެވަޑައިގަންނަވާށެވެ.” އެމީހުން ދޫކޮށްލުން ނޫން ގޮތެއް ފިރުޢައުނަށް ނެތެވެ.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ފިރުޢައުނު ހީކުރީ މާތްރަސްކަލާނގެއަށް އަޅާނުލުމުގައި އެންމެ ވަރުގަދައަކީ އޭނާ ކަމުގައެވެ.</a:t>
            </a:r>
            <a:r xmlns:a="http://schemas.openxmlformats.org/drawingml/2006/main">
              <a:rPr lang="dv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އެހެންކަމުން، ބޮޑެތި މުސީބާތްތަކުގެ ދަށުގައި އޭނާ ހުންނަން ޖެހުނެވެ.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އިޢުތިރާފުވާންޖެހޭނީ މާތްރަސްކަލާނގެއަކީ އަޅުގަނޑުމެން ނޫންކަމަށެވެ.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އެކަލޭގެފާނު ބައްލަވަން ވަޑައިގެންނެވިކަން ފެނިވަޑައިގަތުމުން މާތްރަސްކަލާނގެ އެކަލޭގެފާނަށް ގޮވާލެއްވިއެވެ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ގަސްގަހުގެ ތެރެއިން،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"މޫސާ! މޫސާ!" އަދި މޫސާގެފާނު ވިދާޅުވިއެވެ.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ކަލާނގެއަކީ ތަފާތު ފޯމް ބުދުތަކެއް ނުވަތަ އެހެން ދޮގު ކަލާނގެތަކެކެވެ.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ދިރިހުއްޓެވެ، އެކަލާނގެ ބާރުގަދަ ބާރާއި އެކު މަސައްކަތް ކުރައްވަމުން ގެންދަވައެވެ.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މިޞްރުގެ މައްޗަށް މާތްރަސްކަލާނގެ ކިތައް މުސީބާތްތައް ދޫކޮށްލެއްވީ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ހަތް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ބާރަ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ދިހައެއް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ދިހައެއް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މިޞްރުގެ މީހުންނަށް އަހަރެންނަކީ މާތްރަސްކަލާނގެކަން އެނގޭނީ އަހަރެން މިޞްރާއި ދެކޮޅަށް އަތް ދިއްކޮށް، އިސްރާއީލީން އެތަނުން ނެރުމުންނެވެ.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ނޫން. 18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މާތްރަސްކަލާނގެ ބަސްފުޅެވެ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ކްލައުޑްގެ ތަނބުއެކެވެ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4400"/>
              <a:t>އަދި އަ ޕިލާ އޮފް ފައިރ އެވެ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ދުވާލު މާތްރަސްކަލާނގެ އެމީހުންގެ މަގުގައި މަގުދައްކައިދިނުމަށްޓަކައި ވިލާގަނޑެއްގެ ތަނބުތަކެއްގައި އަދި ރޭގަނޑު އަލިފާން ތަނބުތަކެއްގައި ދުވާލު ނުވަތަ ރޭގަނޑު ދަތުރުކުރެވޭނެ ގޮތަށް ކުރިއަށް ވަޑައިގެންނެވިއެވެ.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ޚުދުމުޚުތާރު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މީހުން މިޞްރުގައި 430 އަހަރު ދިރިއުޅުނެވެ. އެމީހުން މިޞްރު ދޫކޮށް ދިޔައީ 430 އަހަރު ނިމުނުއިރު ވަޢުދުވި ބިމަށް-ކަނާންއަށް- އެނބުރި ދިއުމަށްޓަކައެވެ.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“ކިހިނެއްތޯ ރަނގަޅު މަގެއް ލިބޭނީ؟”، “މަގުމަތީގައި ނުބައި މީހުންނާ ދިމާވެއްޖެނަމަ ކިހިނެއް ވާނީ؟” އެމީހުން ވަރަށް ކަންބޮޑުވިއެވެ.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މާތްރަސްކަލާނގެ އެމީހުންނަށް މަގުދައްކަވަމުން ގެންދަވާކަމުގެ ހެކި ދެއްކެވިއެވެ. އެއީ ވިލާގަނޑުގެ ތަނބެވެ.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ރޭގަނޑު އެއީ އަލިފާނުގެ ތަނބުއަކަށް ވެގެން ދިޔައެވެ. މިގޮތަށް މާތްالله އެމީހުންނަށް ރޭގަނޑާއި ދުވާލު އިރުޝާދު 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“އަހަރެމެން ބިރެއް ނުގަނޭ، މާތްރަސްކަލާނގެ އަހަރެމެންނާއެކު ވޮޑިގެންވާތީ!” އިސްރާއީލުގެ މީހުން ވިލާގަނޑާއި އަލިފާނުގެ ތަނބުން އެމީހުންނަށް މަގުދައްކައިދެއްވި ކަމަށްޓަކައި މާތްރަސްކަލާނގެއަށް ޝުކުރުވެރިވިއެވެ.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މޫސާގެފާނަށް މިޞްރުގެ މީހަކު އިސްރާއީލުގެ މީހެއްގެ ގައިގައި ތަޅަމުން ދިޔަތަން ފެނުމުން އޭނާ ރުޅިގަދަވެ، އޭނާގެ ޤައުމުގެ އެއްފަރާތަށް ނިކުމެ މިޞްރު މީހާ މަރާލިއެވެ.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lang="d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ފިލާވަޅު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ގިނަ ބަޔަކު ނުރައްކާތެރި ފަޅު ހުރަސްކުރިއިރު، ވިލާގަނޑުގެ ތަނބުންނާއި އަލިފާނުގެ ތަނބުން އެމީހުންނަށް މަގުދައްކައިދީ ރައްކާތެރިކަން ދެއްވިކަމުގެ ހެކިތައް މާތްރަސްކަލާނގެ އެމީހުންނަށް ދެއްކެވިއެވެ.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މިހާރު، މާތްالله އަހަރެންނާއެކު ވޮޑިގެންވަނީ އަހަރެން ރައްކާތެރިކޮށްދެއްވާށެވެ. މާތްالله އަށް ޝުކުރުވެރިވެލަމާ ހިނގާށެވެ.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އަބަދުވެސް އަޅުގަނޑުމެންނާއެކު ހުންނެވިއެވެ.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ރޭގަނޑާއި ދުވާލު އަހަރެމެން ރައްކާތެރިކޮށްދެއެވެ.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މީހުން މިޞްރުން ފުރައިގެން ދިޔައިރު، މާތްރަސްކަލާނގެ އެމީހުންނަށް މަގުދައްކައިދިނީ ކޮން އެއްޗަކުން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ވިލާގަނޑުގެ ތަނބު އަދި އަލިފާނުގެ ތަނބު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ދޫންޏާއި މަސް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އިރުއާއި ހަނދު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ބުޅަލާއި ބަނޑޮހެވެ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ވިލާގަނޑުގެ ތަނބު އަދި އަލިފާނުގެ ތަނބު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ދުވާލު މާތްރަސްކަލާނގެ އެމީހުންގެ މަގުގައި މަގުދައްކައިދިނުމަށްޓަކައި ވިލާގަނޑެއްގެ ތަނބުތަކެއްގައި އަދި ރޭގަނޑު އަލިފާން ތަނބުތަކެއްގައި ދުވާލު ނުވަތަ ރޭގަނޑު ދަތުރުކުރެވޭނެ ގޮތަށް ކުރިއަށް ވަޑައިގެންނެވިއެވެ.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ޚުދުމުޚުތާރު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19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ހިކި ބިމެއްގައި ބައިބައިވެފައިވާ ކަނޑުގެ ތެރެއިން އިސްރާއީލީން ދަނީ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މޫސާގެފާނު ކަނޑުގެ މައްޗަށް އަތް ދިއްކޮށްލެއްވުމަށްފަހު، އެ މުޅި ރޭ މާތްރަސްކަލާނގެ ކަނޑުގެ ގަދަ ވައިރޯޅިއަކުން ފަހަތަށް ދުއްވާލެއްވެ، ހިކި ބިމަކަށް ބަދަލުކުރެއްވިއެވެ. ފެންތައް ބައިބައިވެގެން ދިޔައީ،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މޫސާގެފާނާއި އިސްރާއީލީން ކަނާން އަށް ދިޔަ މަގުމަތީގައި ރަތް ކަނޑާ ބައްދަލުވިއެވެ.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މިޞްރު މީހަކު އިސްރާއީލީން އަނެއްކާވެސް އެމީހުން ހިފުމަށްޓަކައި ފަހަތަށް ޖައްސާލިއެވެ.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ދެން، ދިމާވީ އަޖައިބު ކުރުވަނިވި ކަމެއް! މާތްރަސްކަލާނގެ ރަތް ކަނޑު ބައިބައިވެ އިސްރާއީލީން ހިކި ބިމުގައި ހުރަސްކޮށް ހިނގައިގަތެވެ.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މިޞްރުގެ ސިފައިން އެމީހުން ފަހަތަށް ޖައްސާލި ނަމަވެސް ކަނޑު އަނެއްކާވެސް ފަހަތަށް ދިޔައީ، މިޞްރުގެ ހުރިހާ ސިފައިން ކަނޑަށް ފޭބިއެވެ. އެއިން އެކަކުވެސް ސަލާމަތްވެފައެއް ނުވެއެވެ.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ފިރުޢައުނަށް މިވާހަކަ އަޑުއިވުމުން މޫސާގެފާނު އޭނާދެކެ ބިރުގަނެ މިޞްރުގެ ގަނޑުވަރުން ފިލައިގެން ގޮސް މިޑިއަން ފަޅުތެރޭގައި ދިރިއުޅެން ފެށިއެވެ.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ސަލާމަތް ކުރެއްވި މާތްالله އަށް އަހަރެމެން ޝުކުރުވެރިވަމެވެ! އިސްރާއީލުގެ ހުރިހާ މީހުންވެސް ވަރަށް އުފަލުން އުފާވެރި ލަވަތައް ކިޔައިދިނެވެ.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މީހުން އެމީހުންގެ ނިކަމެތި ޙާލަތުން ސަލާމަތްކޮށްދެއްވިއެވެ.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 ވެސް ފާފަގެ ސަބަބުން މަރުވުމުގެ ހާލަތުގައި ހުރި ނަމަވެސް މާތްރަސްކަލާނގެ އީސާގެފާނު ފޮނުއްވީ އަހަރެން ސަލާމަތް ކުރެއްވުމަށެވެ!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ކަލާނގެ އަހަރެން ދާއިމީ މަރުގެ ތެރެއިން ސަލާމަތް ކުރެއްވިއެވެ!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އަޅެ ބައްޕާ ކަލާނގެ، ވަރަށް ބޮޑަށް ޝުކުރިއްޔާ!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މާތްالله އަކީ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އަޖައިބު ކުރުވަނިވި ގޮތަކަށް އެކަލާނގެ މީސްތަކުން ސަލާމަތް ކުރައްވާ އަހަރެމެންގެ ސަލާމަތްތެރިޔާ ކަލާނގެއެވެ.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އިސްރާއީލީން ރަތް ކަނޑު ހުރަސްކޮށް ދިޔައީ ކިހިނެއް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އެމީހުންނަށް ބޮޑު ބޯޓެއް ފޮނުއްވިއެވެ.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އެމީހުން ކަނޑުގެ ފެނުގެ މަތީގައި ހިނގައިގަންނަވާށިއެވެ.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ރަތް ކަނޑު ބައިބައިކޮށް، އެމީހުން ކުރިއަށް ދާން ދޫކޮށްލެއްވިއެވެ</a:t>
            </a:r>
          </a:p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ހިކި ބިމެވެ.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އެމީހުން ކަނޑުގެ މައްޗަށް އުދުހިގެން ދާށިއެވެ.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މާތްالله ރަތް ކަނޑު ބައިބައިކޮށް، އެމީހުން ކުރިއަށް ދާން ދޫކޮށްލެއްވިއެވެ</a:t>
            </a:r>
          </a:p>
          <a:p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ހިކި ބިމެވެ.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މޫސާގެފާނު ކަނޑުގެ މައްޗަށް އަތް ދިއްކޮށްލެއްވުމަށްފަހު، އެ މުޅި ރޭ މާތްރަސްކަލާނގެ ކަނޑުގެ ގަދަ ވައިރޯޅިއަކުން ފަހަތަށް ދުއްވާލެއްވެ، ހިކި ބިމަކަށް ބަދަލުކުރެއްވިއެވެ. ފެންތައް ބައިބައިވެގެން ދިޔައީ،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/>
              <a:t>ގޯޑް ހޫ ލެޓް ޑައުން މީޓް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"އަހަރެންނަށް އަޑުއިވިއްޖެ އިސްރާއީލުގެ މީހުންގެ ގިސްލުމުގެ އަޑު. އެމީހުންނަށް ބުނާށެވެ.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އިސްރާއީލީންގެ ފަޅުތެރޭގައި އެއްވެސް ކާނާއެއް ނެތެވެ. ދެން އެމީހުން މޫސާގެފާނާއި މާތްރަސްކަލާނގެއާ ދެކޮޅަށް ގިސްލަމުން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މާތްރަސްކަލާނގެ މޫސާގެފާނަށް ވިދާޅުވިއެވެ. “އަހަރެން ކަލެއަށްޓަކައި ސުވަރުގެއިން ކާނާ ދޫކޮށްލާނަމެވެ.”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ހެނދުނު ފަޅު ބިންމަތީގައި ފިނިފެންމަލެއް ފަދަ ތުނި ފަށަލަތަކެއް ފެނިގެން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މޫސާގެފާނު 40 އަހަރު ވަންދެން ކުއްތާ ބެލެހެއްޓުންތެރިއެއްގެ ގޮތުގައި އުޅުއްވިއިރު އެންމެ ފަހުން އޭނާގެ އުމުރަކީ 80 އަހަރެވެ.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ހަވީރު އެމީހުންގެ މައްޗަށް ކުކުޅު އައިސް ވެއްޓި ކޭމްޕް ނިވާކޮށްލިއެވެ. އެމީހުން އެތަކެތި އެއްކޮށް، ކައްކައިގެން ކެއީއެވެ. ފަޅުތެރޭގައިވެސް އެމީހުން ބަނޑުހައިވެފައެއް ނުވެއެވެ.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“ޝުކުރިއްޔާ މާތްالله!” މޫސާގެފާނާއި އިސްރާއީލުގެ މީސްތަކުން މާތްالله ގެ ބާރުގަދަ ބާރާއިމެދު ހައިރާންވިއެވެ.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އެކަލާނގެ މީސްތަކުންނަށް ކޮންމެ ދުވަހަކު ކާނާ ފޯރުކޮށްދެއްވީ އަޖައިބު ކުރުވަނިވި ގޮތާއި އެކަލާނގެ މާތް ބާރެއް ކަމުގައިވާ ފަޅުތެރޭގައި ވެސް އެމީހުންނަށް އެއްވެސް އެއްޗެއް ނުލިބުނެވެ.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ގަބޫލުކުރާ ގޮތުގައި މާތްރަސްކަލާނގެ އަހަރެމެންނަށް ބޭނުންވާ ތަކެތި އެކަލާނގެ އަޖައިބުކުރުވަނިވި މަގުން އަމާނާތްތެރިކަމާއެކު ފޯރުކޮށްދެއްވާނެއެވެ.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މާތްالله އަކީ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އެކަލާނގެއަކީ އަހަރެމެންގެ ޟަރޫރަތްތައް ކުރިން އެނގި، އެކަލާނގެ އަޖައިބު ކުރުވަނިވި ގޮތް އެމީހުންނަށް ފޯރުކޮށްދެއްވާ އަޖައިބުކުރުވަނިވި ކަލާނގެއެވެ.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ބަނޑުހައިހޫނުކަމުގައި ތިބި މީސްތަކުންނަށް މާތްالله ތަނަވަސް ކުރެއްވީ ކޮން އެއްޗެއް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މަންނާ އާއި ކުއެއިލް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ރޮށި އަދި ކިރު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މަހާއި ފެން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ރައިސް އެންޑް ސޫޕް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މަންނާ އާއި ކުއެއިލް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"އަހަރެންނަށް އަޑުއިވިއްޖެ އިސްރާއީލުގެ މީހުންގެ ގިސްލުމުގެ އަޑު. އެމީހުންނަށް ބުނާށެވެ.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ނޫން.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/>
              <a:t>ދިހަ އަމުރު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މޫސާގެފާނު ސާޅީސް ދުވަހާއި ސާޅީސް ރޭ މާތްރަސްކަލާނގެ ޙަޟްރަތުގައި ހުންނެވީ ކާއެއްޗެހި ނުކައިއެވެ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ރޮށި ނުވަތަ ބޯފެން. އަދި އެ ފަތްކޮޅުތަކުގައި ޢަހުދުގެ ބަސްފުޅުތައް ލިޔުއްވިއެވެ-- ދިހަ އަމުރު.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ޚުދުމުޚުތާރު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މީހުން ހޯރެބް ފަރުބަދަ(ސިނާއީ ފަރުބަދަ) އަށް އާދެވުނެވެ. މާތްރަސްކަލާނގެ ޝަރަފުވެރިކަން ފުރިހަމަވީ މޮންޓް ސިނާއީ (ހޯރެބް ފަރުބަދަ) ގައެވެ.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މޫސާގެފާނަށް ވިދާޅުވީ، “ފަރުބަދަ މައްޗަށް އަހަރެންގެ ގާތަށް އަރާށެވެ.” މޫސާގެފާނު ދިޔައީ މާތްރަސްކަލާނގެ ފަރުބަދަ މައްޗަށެވެ.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އަނދަމުންދާ ގަހުގެ ތެރޭގައި މާތްالله އޭނާއަށް ގޮވާލައްވައި ވިދާޅުވިއެވެ. “އަހަރެން ކަލޭ ފިރުޢައުނުގެ އަރިހަށް ފޮނުވަނީ އަހަރެންގެ ޤައުމުގެ އިސްރާއީލީން މިޞްރުން ސަލާމަތް ކުރުމަށެވެ.”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ހޯރެބް ފަރުބަދަ މަތީގައި ބައްދަލުކުރެއްވިއެވެ.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މޫސާގެފާނަށް ދެއްވީ ހިލަ ފަށަލަތަކެވެ. އިސްރާއީލުގެ މީހުންނަށް ކިޔަމަންވުމަށްޓަކައި އެކަމުގައި ޤާނޫނުތަކާއި އަމުރުތައް ލިޔުއްވިއެވެ-ދިހަ އަމުރު.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“ޝުކުރިއްޔާ މާތްރަސްކަލާނގެ އަޅުގަނޑުމެންނަށް ޤާނޫނުތައް ދެއްވީތީ.”</a:t>
            </a:r>
          </a:p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މޫސާގެފާނު ވިސްނާލެއްވީ، “އަހަރެން މި އަގުހުރި ދިހަ އަމުރު ސަލާމަތްކޮށް އުނގަންނައިދޭނަމެވެ.”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ދިހަ އަމުރަކީ އަޅުގަނޑުމެންގެ ފުރާނައަށްޓަކައި މާތްالله ދެއްވާފައިވާ އަގުހުރި ޤަވާޢިދުތަކެވެ.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މާތްالله ގެ ޝަރީޢަތްތަކަށް ކިޔަމަންވާ ހިނދު އަހަރެމެންގެ ޙަޔާތާމެދު މާތްالله ރުހިވޮޑިގަންނާނެއެވެ.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އަޅުގަނޑުމެންނަށް ޤާނޫނުތަކާއި ދިހަ އަމުރު ދެއްވާފައިވެއެވެ.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 ޤާނޫނުތަކާއި އަމުރުތަކުގެ ތެރެއިން މާތްރަސްކަލާނގެ އަޅުގަނޑުމެންނަށް އެކަލާނގެ އަމިއްލަފުޅަށް އެނގިވަޑައިގަތެވެ.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ދިހަ އަމުރު ލިޔުއްވީ ކޮންތާކު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ލަކުޑި ޓެބްލެޓް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ފުންޏެވެ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ޓެބްލެޓް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ކަރުދާސް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ހިލަ ފަތްކޮޅު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ހިލަ ފަތްކޮޅު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މޫސާގެފާނު ސާޅީސް ދުވަހާއި ސާޅީސް ރޭ މާތްރަސްކަލާނގެ ޙަޟްރަތުގައި ހުންނެވީ ކާއެއްޗެހި ނުކައިއެވެ</a:t>
            </a: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ރޮށި ނުވަތަ ބޯފެން. އަދި އެ ފަތްކޮޅުތަކުގައި ޢަހުދުގެ ބަސްފުޅުތައް ލިޔުއްވިއެވެ-- ދިހަ އަމުރު.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ޚުދުމުޚުތާރު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22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ދަ ގޯލްޑަން ކަލްފް 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އެމީހުން އޭނާގެ އަތަށް ދިން އެއްޗެއް ނަގައިގެން އެ ބައްޓަމަށް ކަސްޓްކޮށްފައިވާ ބުދެއް ހެދިއެވެ</a:t>
            </a:r>
          </a:p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ގެ ކަކުލެއް، ވަސީލަތަކުން ފެޝަންކޮށްގެންނެވެ. ދެން އެމީހުން ބުނީ، "އޭ އިސްރާއީލުން ތިޔަބައިމީހުން މިޞްރުން ނެރުއްވި ތިޔަބައިމީހުންގެ ކަލާނގެތަކަކީ މިއީއެވެ."</a:t>
            </a:r>
          </a:p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މިހާ ގިނައިރު މޫސާގެފާނު ފަރުބަދައިން ފައިބައިގެން ނުދިއުމުން އެދެމީހުންނަށް ނުތަނަވަސްކަން ލިބުނެވެ. “އަހަރެމެން ބޭނުންވަނީ މޫސާގެފާނުގެ ބަދަލުގައި އަހަރެމެންގެ ކަލާނގެ ލީޑް ކުރައްވަން.”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މޫސާގެފާނު އެނބުރި މިޞްރަށް އައީ އޭނާގެ މީސްތަކުން ސަލާމަތް ކުރުމަށްޓަކައި އިސްރާއީލީން މާތްރަސްކަލާނގެ އޭނާއަށް ދެއްވި ދަނޑި ހިފައިގެންނެވެ.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އެހެންކަމުން، އެމީހުން ރަން ކަނބުލޮއެއް ހަދައިގެން އެމީހުންގެ ކަލާނގެއެއްގެ ގޮތުގައި އަޅުކަންކުރީ އެމީހުންނަށް އިސްކޮށްދިނުމަށެވެ.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ދިހަ އަމުރު ހިފައިގެން ފައިބައިގެން އަންނަ މޫސާގެފާނު އެހާ ރުޅިގަދަވިއެވެ.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އެމީހުންނާ ދެކޮޅަށް މާތްالله ރުޅިގަދަވެވަޑައިގަތެވެ. “އަހަރެން އެމީހުން ނައްތާލާނަން. އޭރުން އަހަރެން ކަލޭ ބޮޑު ޤައުމަކަށް ހަދައިދޭނަމެވެ.”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އެކަމަކު، މޫސާގެފާނު އެމީހުންނަށް މާފުކޮށްދެއްވުމަށް މާތްالله އަށް ސީރިއަސްކޮށް ދުޢާ ކުރެއްވިއެވެ. މާތްالله މޫސާގެފާނުގެ ދުޢާ އަޑުއައްސަވައި އެމީހުންނަށް މާފުކުރެއްވިއެވެ.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lang="d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ފިލާވަޅު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އެންމެ ނަފްރަތު ކުރައްވާ ކަމަކީ އެކަލާނގެ ބަދަލުގައި އެހެން ކަލާނގެތަކަށް އަޅުކަން ކުރުމެވެ.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އެއްވެސް އަގެއް ދައްކައިގެން ތިމާއަށް އެއްވެސް ބުދެއް ހަދައިނުލާށެވެ.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ކޮންމެ ގޮތެއް ވިޔަސް އެއުރެންނަށް ބޯލަނބާ އަޅުކަން ނުކުރާށެވެ.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rgbClr val="FF0000"/>
                </a:solidFill>
              </a:rPr>
              <a:t>ﷲ?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އެންމެ ބޮޑަށް ނަފްރަތު ކުރައްވަނީ އެކަލާނގެ ބަދަލުގައި ބުދު އަޅުކަން ކުރުމަށެވެ.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އިސްރާއީލީން ފާފަތައް ކުރުމުން އުފެއްދީ ކޮން ބުދެއް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ގޯލްޑަން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ބާޒު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ގޯލްޑަން ކަލްފް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ސިލްވަރ ކަލްފް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ރިހި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ބާޒު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ގޯލްޑަން ކަލްފް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އެމީހުން އޭނާގެ އަތަށް ދިން އެއްޗެއް ނަގައިގެން އެ ބައްޓަމަށް ކަސްޓްކޮށްފައިވާ ބުދެއް ހެދިއެވެ</a:t>
            </a:r>
          </a:p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ގެ ކަކުލެއް، ވަސީލަތަކުން ފެޝަންކޮށްގެންނެވެ. ދެން އެމީހުން ބުނީ، "އޭ އިސްރާއީލުން ތިޔަބައިމީހުން މިޞްރުން ނެރުއްވި ތިޔަބައިމީހުންގެ ކަލާނގެތަކަކީ މިއީއެވެ."</a:t>
            </a:r>
          </a:p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ނިކުތުން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23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ފަޅުތެރޭގައި ހުންނަ މާތްރަސްކަލާނގެ ގެ (ޓެބަރނަކަލް) 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ޝަހާދަތުގެ ޓެންޓު ކަމަށްވާ ޚަތިމް ބެހެއްޓި ދުވަހު ވިލާގަނޑު އެތަން ފޮރުވާލިއެވެ. ހަވީރުން ފެށިގެން ހެނދުނާ ހަމައަށް ޚަތިމްގެ މަތީގައިވާ ވިލާގަނޑު ފެންނަނީ އަލިފާންގަނޑެއް ފަދައިންނެވެ.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ނަންބަރުތަކެވެ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ވެރިއެއްގެ ގޮތުގައި މާތްރަސްކަލާނގެ މޫސާގެފާނަށް ގޮވާލެއްވީ އޭނާގެ އުމުރުން 80 އަހަރުގައެވެ.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ރޭވުން އަހަރެމެންނާ ތަފާތު ނަމަވެސް އެކަލާނގެ ރޭވުމަކީ އަބަދުވެސް ފުރިހަމަ ރޭވުމެކެވެ.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ގަބޫލުކުރަން ޖެހޭނީ މާތްރަސްކަލާނގެ ރޭވުމަކީ ފުރިހަމަ ރޭވުމެއް ކަމަށާއި އެކަލާނގެއަށް ބަރޯސާވާން ޖެހޭ ކަމަށެވެ.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މޫސާގެފާނަށް ވިދާޅުވީ ޚަތިމް- މާތްރަސްކަލާނގެ ގެއަކަށް ހައްދަވާށެވެ.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ޚަތިމާގެ ހުރިހާ އެއްޗެއް ކިޔައިދެއްވިއެވެ- އޭގެ ބައްޓަމާއި އެކަމަށް ތައްޔާރުކުރަންޖެހޭ ހުރިހާ އެއްޗެއް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ޚަތިމްގައި މާތްރަސްކަލާނގެއަށް އަޅުކަންކުރާއިރު ކޮންމެ އެއްޗެއް ބޭނުންކުރާނެ ގޮތް މާތްރަސްކަލާނގެ އެމީހުންނަށް އެނގުނެވެ.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މޫސާގެފާނާއި އިސްރާއީލުގެ މީސްތަކުން ޚަތިމް- މާތްރަސްކަލާނގެ ގެކޮޅު- ހެދީ މާތްރަސްކަލާނގެ އިރުޝާދުގެ މަތިންނެވެ.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ޚަތިމް ބިނާކުރި ދުވަހު، މާތްރަސްކަލާނގެ ޝަރަފުވެރިކަން ދައްކުވައިދޭ ވިލާގަނޑު އެތަން ނިވާކޮށްލިއެވެ. އެ ޚަތިރަކީ މާތްރަސްކަލާނގެ އިސްރާއީލީންނާއެކު ހުންނެވިކަމުގެ ނިޝާނެކެވެ.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އިސްރާއީލީންނަށް ޚަތިމް- މާތްރަސްކަލާނގެ ގެއަކަށް ހަދައި، އެމީހުންގެ މަރުކަޒެއްގެ ގޮތުގައި ޚަތިމް ދިރިއުޅެން ދެއްވިއެވެ.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ސިކުނޑިއާއި ދިރިއުޅުމުގެ މަރުކަޒެއްގެ ގޮތުގައި މާތްރަސްކަލާނގެއާއެކު އުޅެންޖެހެއެވެ.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rgbClr val="FF0000"/>
                </a:solidFill>
              </a:rPr>
              <a:t>ﷲ?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އަޅުގަނޑުމެންނާއެކު ދިރިއުޅުއްވައި، އަޅުގަނޑުމެންނާއެކު ހިނގާ، އަޅުގަނޑުމެންނަށް ލީޑް ކުރައްވައި، އަޅުގަނޑުމެންނާ ވާހަކަ ދައްކަވައެވެ.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މީހުންނަށް މާތްރަސްކަލާނގެ ދޫކޮށްލެއްވީ ކޮން އެއްޗެއް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ގޯލްޑަން ކަލްފް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ދިހަ އަމުރު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ގަނޑުވަރު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ޚަތިމް-ކަލާނގެ ގެ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ޚަތިމް-ކަލާނގެ ގެ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bg1">
                    <a:lumMod val="50000"/>
                  </a:schemeClr>
                </a:solidFill>
              </a:rPr>
              <a:t>ޝަހާދަތުގެ ޓެންޓު ކަމަށްވާ ޚަތިމް ބެހެއްޓި ދުވަހު ވިލާގަނޑު އެތަން ފޮރުވާލިއެވެ. ހަވީރުން ފެށިގެން ހެނދުނާ ހަމައަށް ޚަތިމްގެ މަތީގައިވާ ވިލާގަނޑު ފެންނަނީ އަލިފާންގަނޑެއް ފަދައިންނެވެ.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ނަންބަރުތަކެވެ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24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އެ...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ބަސް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ގެ...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400"/>
              <a:t>ވެއްޓުނު ޖެރިކޯ 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dv" altLang="ko-KR" sz="3200"/>
              <a:t>މާތްالله އަކީ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އަޅުގަނޑުމެން ގެންދަވަނީ އެކަލާނގެ ފުރިހަމަ ރޭވުންތަކާއެކުގައެވެ. މާތްالله ގެ ރޭވުންތަކުގައި އެއްވެސް ގޯހެއް ނެތެވެ.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ހަތްވަނަ ފަހަރަށް ފަރީދުން ކަރުނަ ގޭސް ޖަހާލުމުން ޔޫޝައު މީސްތަކުންނަށް އަމުރު ކުރެއްވީ "ހަޅޭއްލަވާށެވެ! ސަބަބަކީ މާތްރަސްކަލާނގެ ތިޔަބައިމީހުންނަށް އެ ސިޓީ ދެއްވިއެވެ!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ޔޫޝައު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އިސްރާއީލީން ބޭނުންވީ ވަޢުދުވެފައިވާ ބިމަށް ދާށެވެ. އެކަމަކު ބޮޑު ގަނޑުވަރެއް ކަމަށްވާ ޖެރިކޯ އެމީހުންގެ މަގު ބަންދުކޮށްލިއެވެ.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އެމީހުންގެ ލީޑަރު ޔޫޝައުއަށް މާތްރަސްކަލާނގެ ވިދާޅުވީ ޔަރީކޯ ނައްތާލާނެ ގޮތެވެ.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މީސްތަކުން މާތްރަސްކަލާނގެ އިރުޝާދުގެ މަތިން ޔަރީކޯގެ ފާރު ވަށައިގެން ހަތް ދުވަސް ވަންދެން ހިނގާފައި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ފާރު ވަށައިގެން ހަ ދުވަސް ވަންދެން ހިނގާފައި ދިޔައިރު، ކޮންމެ ދުވަހަކު އެއްފަހަރު ހިނގާފައި ދިޔައިރު، ޖެރީކޯ އިންޗިއެއްވެސް ހަރަކާތެއް ނުކުރެއެވެ.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ހަތްވަނަ ދުވަހު އެތަނުގެ ވަށައިގެން ހަތް ފަހަރު ހިނގާލިއެވެ. ހަތްވަނަ ފަހަރަށް އެމީހުން ބާރަށް ހަޅޭއްލަވައިގަތުމުން ފާރު ވެއްޓިގެން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މީހުންނަށް އެމީހުންގެ އަމިއްލަ ބާރުން ޔަރީކޯ ނައްތާލެވޭ ގޮތެއް ނުވިއެވެ. އެކަމަކު އެކަލާނގެ އެމީހުންނަށްޓަކައި އެކަލާނގެ އަމިއްލަ ބާރުފުޅުން ޔަރީކޯ ނައްތާލެވުނެވެ.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އިސްރާއީލީން މި ކާމިޔާބީ ހޯދާފައިވަނީ މާތްރަސްކަލާނގެއަށް ކިޔަމަންތެރިވުމުގެ ތެރެއިންނެވެ.</a:t>
            </a: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ދިރިއުޅުން މާތްالله އަށް ކިޔަމަންތެރިކަމާއެކު އުޅެމާ ހިނގާށެވެ.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 ކާމިޔާބު ހޯދައިދިނީ މާތްالله އަށް ޝުކުރުވެރިވާން!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3200"/>
              <a:t>ﷲ?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rgbClr val="C00000"/>
                </a:solidFill>
              </a:rPr>
              <a:t>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އެކަލާނގެ ބޮޑު ބާރުގެ ސަބަބުން އެކަލާނގެ މީސްތަކުންނަށް ކާމިޔާބީ ދެއްވައެވެ.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ކާމިޔާބީގެ ކަލާނގެއެވެ!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ޔަރީކޯ ނައްތާލުމަށް މާތްރަސްކަލާނގެ ޔަޝޫޢާއަށް އަމުރުކުރެއްވީ ކޮންކަމެއް ހެއްޔެވެ؟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ޔަރީކޯއަށް ހަތް ދުވަސް ވަންދެން ހިލަ އުކާލާށެވެ.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ޔަރީކޯއަށްޓަކައި ހަތް ދުވަހު ދުޢާކުރުން.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ޔަރީކޯއަށް ހަތް ދުވަސް ވަންދެން ތައުރީފު ލަވަކިޔުން.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ޖެރިކޯގެ ފާރުގައި ހަތް ދުވަސް ވަންދެން މާޗްކޮށް، ގދ</a:t>
            </a:r>
          </a:p>
          <a:p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 ދުވަހު ބާރަށް ހަޅޭއްލަވާށެވެ.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ޖެރިކޯގެ ފާރުގައި ހަތް ދުވަސް ވަންދެން މާޗްކޮށް، ގދ</a:t>
            </a:r>
          </a:p>
          <a:p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އެންމެ ފަހު ދުވަހު ބާރަށް ހަޅޭއްލަވާށެވެ.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ހަތްވަނަ ފަހަރަށް ފަރީދުން ކަރުނަ ގޭސް ޖަހާލުމުން ޔޫޝައު މީސްތަކުންނަށް އަމުރު ކުރެއްވީ "ހަޅޭއްލަވާށެވެ! ސަބަބަކީ މާތްރަސްކަލާނގެ ތިޔަބައިމީހުންނަށް އެ ސިޓީ ދެއްވިއެވެ!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ޔޫޝައު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